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176463"/>
          </a:xfrm>
        </p:spPr>
        <p:txBody>
          <a:bodyPr>
            <a:no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00800" cy="40689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50" y="188640"/>
            <a:ext cx="901631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Эскизный проект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лагоустройства дворовых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территорий муниципального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образования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Верх-Ирменского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ельсовета Ордынского района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Новосибирской области на 2017 год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Ремонт асфальтового покрытия дворовых проездов и озеленение дворовых территорий домов  №11,12,13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Агрогородка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с.Верх-Ирмень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869160"/>
            <a:ext cx="7776864" cy="565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980728"/>
            <a:ext cx="2545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Принятые нормативные акты и планируемые мероприятия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Порядок включения дворовой территории в муниципальную программу ( принят пост.  №37а от 17.02.2017).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Порядок включения в муниципальную программу наиболее посещаемой муниципальной территории ( принят пост. №41 от 27.02.2017 г.)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Порядок общественного обсуждения проекта муниципальной программы (принят пост. №42 от 27.02.2017 г.).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Проект муниципальной целевой программы «Благоустройство дворовых территорий муниципального образования Верх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Ирменского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Ордынского района Новосибирской области на 2017 год» (принят пост. №43 от 27.02.2017 г.).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 Правила благоустройства , обеспечения чистоты и порядка на территории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Верх-Ирменского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Ордынского района Новосибирской области. (утв. Решением Совета депутатов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Верх-Ирменского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от 25.09.2012 г. №21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от 10.02.2017 №75).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График проведения общих собраний (утвержден 14.03.2017 г.).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Объёмы бюджетных ассигнований Программы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Общий объём финансирования программы составит 1028 тыс. руб., в том числе: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субсидия из федерального бюджета - 945,5 тыс. руб.;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Верх-Ирменского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сельсовета Ордынского района Новосибирской области - 52,5 тыс. руб.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собственников помещений МКД - 30 тыс.руб.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реализации Программы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01.05.2017г. по 30.09.2017г.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восстановление 540 кв.м. внутридворового асфальтного покрытия с заменой бордюрного камня;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озеленение дворовых территорий;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создание более комфортных и безопасных условий проживания граждан;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улучшение внешнего облика двора и в целом муниципального образования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406" y="332656"/>
            <a:ext cx="7677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программы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«Проект благоустройства дворовых территорий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Верх-Ирменский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сельсовет Ордынского района Новосибирской области»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год, 1-ый этап (с. Верх-Ирмень,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№11,№12, №13, №14)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" t="2432" r="4467" b="20873"/>
          <a:stretch/>
        </p:blipFill>
        <p:spPr bwMode="auto">
          <a:xfrm>
            <a:off x="755576" y="1628800"/>
            <a:ext cx="763284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274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 Ремонт асфальтового покрытия дворовых проездов и озеленение дворовых территорий домов  №11,12,13 Агрогородка с.Верх-Ирмень </vt:lpstr>
      <vt:lpstr>Принятые нормативные акты и планируемые мероприятия</vt:lpstr>
      <vt:lpstr>Презентация PowerPoint</vt:lpstr>
      <vt:lpstr>   «Проект благоустройства дворовых территорий МО Верх-Ирменский сельсовет Ордынского района Новосибирской области» на 2017 год, 1-ый этап (с. Верх-Ирмень, Агрогородок, №11,№12, №13, №14)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Эскизный проект благоустройства дворовых территорий муниципального образования Верх-Ирменского сельсовета Ордынского района Новосибирской области на 2017 год</dc:title>
  <dc:creator>Ирина</dc:creator>
  <cp:lastModifiedBy>RePack by Diakov</cp:lastModifiedBy>
  <cp:revision>11</cp:revision>
  <dcterms:created xsi:type="dcterms:W3CDTF">2017-03-28T09:43:39Z</dcterms:created>
  <dcterms:modified xsi:type="dcterms:W3CDTF">2017-03-31T08:42:15Z</dcterms:modified>
</cp:coreProperties>
</file>